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2" r:id="rId12"/>
    <p:sldId id="266" r:id="rId13"/>
    <p:sldId id="267" r:id="rId14"/>
    <p:sldId id="268" r:id="rId15"/>
    <p:sldId id="269" r:id="rId16"/>
    <p:sldId id="273" r:id="rId17"/>
    <p:sldId id="272" r:id="rId18"/>
    <p:sldId id="274" r:id="rId19"/>
    <p:sldId id="275" r:id="rId20"/>
    <p:sldId id="270" r:id="rId21"/>
    <p:sldId id="271" r:id="rId22"/>
    <p:sldId id="276" r:id="rId23"/>
    <p:sldId id="280" r:id="rId24"/>
    <p:sldId id="281" r:id="rId25"/>
    <p:sldId id="277" r:id="rId26"/>
    <p:sldId id="278" r:id="rId27"/>
    <p:sldId id="279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250" autoAdjust="0"/>
  </p:normalViewPr>
  <p:slideViewPr>
    <p:cSldViewPr>
      <p:cViewPr>
        <p:scale>
          <a:sx n="70" d="100"/>
          <a:sy n="7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48657-1CDE-45F6-A4A9-BB8709B34BB5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91B17-64CC-4333-AF05-2A3296E5A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330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91B17-64CC-4333-AF05-2A3296E5AD8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e/1FAIpQLSdEbLGuVuKahE96CfzNXwrC5doR5RH4A13SXsqTLblFAkjb3g/viewform?vc=0&amp;c=0&amp;w=1&amp;flr=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bke\Downloads\WhatsApp Image 2024-01-23 at 7.27.13 PM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FOURTH 14.12.2023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Dr. </a:t>
            </a:r>
            <a:r>
              <a:rPr lang="en-US" sz="1800" b="1" dirty="0" err="1" smtClean="0"/>
              <a:t>Birendra</a:t>
            </a:r>
            <a:r>
              <a:rPr lang="en-US" sz="1800" b="1" dirty="0" smtClean="0"/>
              <a:t> Kumar</a:t>
            </a:r>
            <a:r>
              <a:rPr lang="en-US" sz="1800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 of Chemistry, </a:t>
            </a:r>
          </a:p>
          <a:p>
            <a:pPr algn="ctr">
              <a:buNone/>
            </a:pPr>
            <a:r>
              <a:rPr lang="en-US" sz="1800" dirty="0" smtClean="0"/>
              <a:t>Govt. RVRS Girls College Kawardha (C.G.)</a:t>
            </a:r>
          </a:p>
          <a:p>
            <a:pPr algn="ctr">
              <a:buNone/>
            </a:pPr>
            <a:r>
              <a:rPr lang="en-US" sz="1800" dirty="0" smtClean="0"/>
              <a:t>Topic-</a:t>
            </a:r>
            <a:r>
              <a:rPr lang="en-US" sz="1800" b="1" dirty="0" smtClean="0"/>
              <a:t>pH Meter</a:t>
            </a:r>
          </a:p>
          <a:p>
            <a:endParaRPr lang="en-US" dirty="0"/>
          </a:p>
        </p:txBody>
      </p:sp>
      <p:pic>
        <p:nvPicPr>
          <p:cNvPr id="5" name="Picture 2" descr="C:\Users\Acer\Downloads\WhatsApp Image 2024-01-29 at 12.10.24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99" y="2819400"/>
            <a:ext cx="3862037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Acer\Downloads\WhatsApp Image 2024-01-29 at 12.10.24 PM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819400"/>
            <a:ext cx="3862038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FOURTH 14.12.2023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Dr. </a:t>
            </a:r>
            <a:r>
              <a:rPr lang="en-US" sz="1800" b="1" dirty="0" err="1" smtClean="0"/>
              <a:t>Birendra</a:t>
            </a:r>
            <a:r>
              <a:rPr lang="en-US" sz="1800" b="1" dirty="0" smtClean="0"/>
              <a:t> Kumar</a:t>
            </a:r>
            <a:r>
              <a:rPr lang="en-US" sz="1800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 of Chemistry, </a:t>
            </a:r>
          </a:p>
          <a:p>
            <a:pPr algn="ctr">
              <a:buNone/>
            </a:pPr>
            <a:r>
              <a:rPr lang="en-US" sz="1800" dirty="0" smtClean="0"/>
              <a:t>Govt. RVRS Girls College Kawardha (C.G.)</a:t>
            </a:r>
          </a:p>
          <a:p>
            <a:pPr algn="ctr">
              <a:buNone/>
            </a:pPr>
            <a:r>
              <a:rPr lang="en-US" sz="1800" dirty="0" smtClean="0"/>
              <a:t>Topic-</a:t>
            </a:r>
            <a:r>
              <a:rPr lang="en-US" sz="1800" b="1" dirty="0" smtClean="0"/>
              <a:t> Photometer</a:t>
            </a:r>
          </a:p>
          <a:p>
            <a:pPr algn="ctr">
              <a:buNone/>
            </a:pPr>
            <a:endParaRPr lang="en-US" sz="1800" b="1" dirty="0" smtClean="0"/>
          </a:p>
          <a:p>
            <a:endParaRPr lang="en-US" dirty="0"/>
          </a:p>
        </p:txBody>
      </p:sp>
      <p:pic>
        <p:nvPicPr>
          <p:cNvPr id="5" name="Picture 2" descr="C:\Users\Acer\Downloads\WhatsApp Image 2024-01-29 at 12.11.19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05000"/>
            <a:ext cx="32004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Acer\Downloads\WhatsApp Image 2024-01-29 at 12.11.19 PM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905000"/>
            <a:ext cx="3323076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Acer\Downloads\WhatsApp Image 2024-01-29 at 12.11.19 PM (2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191000"/>
            <a:ext cx="32004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Users\Acer\Downloads\WhatsApp Image 2024-01-29 at 12.11.20 PM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4191000"/>
            <a:ext cx="3323076" cy="241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FIVE 15.12.2023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err="1" smtClean="0"/>
              <a:t>Mr.Asit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Mishra</a:t>
            </a:r>
            <a:r>
              <a:rPr lang="en-US" sz="1800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 of Zoology, </a:t>
            </a:r>
          </a:p>
          <a:p>
            <a:pPr algn="ctr">
              <a:buNone/>
            </a:pPr>
            <a:r>
              <a:rPr lang="en-US" sz="1800" dirty="0" smtClean="0"/>
              <a:t>Govt. RVRS Girls College Kawardha (C.G.)</a:t>
            </a:r>
          </a:p>
          <a:p>
            <a:pPr algn="ctr">
              <a:buNone/>
            </a:pPr>
            <a:r>
              <a:rPr lang="en-US" sz="1800" dirty="0" smtClean="0"/>
              <a:t>Topic-</a:t>
            </a:r>
            <a:r>
              <a:rPr lang="en-US" sz="1800" b="1" dirty="0" smtClean="0"/>
              <a:t> Techniques in </a:t>
            </a:r>
            <a:r>
              <a:rPr lang="en-US" sz="1800" b="1" dirty="0" err="1" smtClean="0"/>
              <a:t>Heamatology</a:t>
            </a:r>
            <a:endParaRPr lang="en-US" sz="1800" b="1" dirty="0" smtClean="0"/>
          </a:p>
          <a:p>
            <a:endParaRPr lang="en-US" dirty="0"/>
          </a:p>
        </p:txBody>
      </p:sp>
      <p:pic>
        <p:nvPicPr>
          <p:cNvPr id="5" name="Picture 2" descr="C:\Users\Acer\Downloads\WhatsApp Image 2024-01-29 at 12.28.23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3200"/>
            <a:ext cx="3760405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Acer\Downloads\WhatsApp Image 2024-01-29 at 12.28.24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966" y="2743200"/>
            <a:ext cx="3760405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FIVE 15.12.2023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Mr. </a:t>
            </a:r>
            <a:r>
              <a:rPr lang="en-US" sz="1800" b="1" dirty="0" err="1" smtClean="0"/>
              <a:t>Santosh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Dahariya</a:t>
            </a:r>
            <a:r>
              <a:rPr lang="en-US" sz="1800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 of Chemistry, </a:t>
            </a:r>
          </a:p>
          <a:p>
            <a:pPr algn="ctr">
              <a:buNone/>
            </a:pPr>
            <a:r>
              <a:rPr lang="en-US" sz="1800" dirty="0" smtClean="0"/>
              <a:t>APSGMNS Govt. P.G. College Kawardha (C.G.)</a:t>
            </a:r>
          </a:p>
          <a:p>
            <a:pPr algn="ctr">
              <a:buNone/>
            </a:pPr>
            <a:r>
              <a:rPr lang="en-US" sz="1800" dirty="0" smtClean="0"/>
              <a:t>Topic-</a:t>
            </a:r>
            <a:r>
              <a:rPr lang="en-US" sz="1800" b="1" dirty="0" smtClean="0"/>
              <a:t>Flame Photometer</a:t>
            </a:r>
          </a:p>
          <a:p>
            <a:endParaRPr lang="en-US" dirty="0"/>
          </a:p>
        </p:txBody>
      </p:sp>
      <p:pic>
        <p:nvPicPr>
          <p:cNvPr id="5" name="Picture 2" descr="C:\Users\Acer\Downloads\WhatsApp Image 2024-01-29 at 12.29.14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99" y="2743200"/>
            <a:ext cx="3760405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Acer\Downloads\WhatsApp Image 2024-01-29 at 12.28.22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330" y="2743200"/>
            <a:ext cx="3764026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SIX 16.12.2023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Dr. </a:t>
            </a:r>
            <a:r>
              <a:rPr lang="en-US" sz="1800" b="1" dirty="0" err="1" smtClean="0"/>
              <a:t>Deepti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Jangde</a:t>
            </a:r>
            <a:r>
              <a:rPr lang="en-US" sz="1800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 of Chemistry, </a:t>
            </a:r>
          </a:p>
          <a:p>
            <a:pPr algn="ctr">
              <a:buNone/>
            </a:pPr>
            <a:r>
              <a:rPr lang="en-US" sz="1800" dirty="0" smtClean="0"/>
              <a:t>APSGMNS Govt. P.G. College Kawardha (C.G.)</a:t>
            </a:r>
          </a:p>
          <a:p>
            <a:pPr algn="ctr">
              <a:buNone/>
            </a:pPr>
            <a:r>
              <a:rPr lang="en-US" sz="1800" dirty="0" smtClean="0"/>
              <a:t>Topic-</a:t>
            </a:r>
            <a:r>
              <a:rPr lang="en-US" sz="1800" b="1" dirty="0" smtClean="0"/>
              <a:t> Surface </a:t>
            </a:r>
            <a:r>
              <a:rPr lang="en-US" sz="1800" b="1" dirty="0" err="1" smtClean="0"/>
              <a:t>Tentiometer</a:t>
            </a:r>
            <a:endParaRPr lang="en-US" sz="1800" b="1" dirty="0" smtClean="0"/>
          </a:p>
          <a:p>
            <a:endParaRPr lang="en-US" dirty="0"/>
          </a:p>
        </p:txBody>
      </p:sp>
      <p:pic>
        <p:nvPicPr>
          <p:cNvPr id="5" name="Picture 2" descr="C:\Users\Acer\Downloads\WhatsApp Image 2024-01-29 at 12.36.52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667000"/>
            <a:ext cx="3862038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Acer\Downloads\WhatsApp Image 2024-01-29 at 12.36.56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667000"/>
            <a:ext cx="3856476" cy="289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SIX 16.12.2023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Dr. Sanjay </a:t>
            </a:r>
            <a:r>
              <a:rPr lang="en-US" sz="1800" b="1" dirty="0" err="1" smtClean="0"/>
              <a:t>Shrivas</a:t>
            </a:r>
            <a:r>
              <a:rPr lang="en-US" sz="1800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 of Chemistry, </a:t>
            </a:r>
          </a:p>
          <a:p>
            <a:pPr algn="ctr">
              <a:buNone/>
            </a:pPr>
            <a:r>
              <a:rPr lang="en-US" sz="1800" dirty="0" smtClean="0"/>
              <a:t>Govt. College </a:t>
            </a:r>
            <a:r>
              <a:rPr lang="en-US" sz="1800" dirty="0" err="1" smtClean="0"/>
              <a:t>Pipariya</a:t>
            </a:r>
            <a:r>
              <a:rPr lang="en-US" sz="1800" dirty="0" smtClean="0"/>
              <a:t> Dist.- </a:t>
            </a:r>
            <a:r>
              <a:rPr lang="en-US" sz="1800" dirty="0" err="1" smtClean="0"/>
              <a:t>Kabirdham</a:t>
            </a:r>
            <a:r>
              <a:rPr lang="en-US" sz="1800" dirty="0" smtClean="0"/>
              <a:t> (C.G.)</a:t>
            </a:r>
          </a:p>
          <a:p>
            <a:pPr algn="ctr">
              <a:buNone/>
            </a:pPr>
            <a:r>
              <a:rPr lang="en-US" sz="1800" dirty="0" smtClean="0"/>
              <a:t>Topic-</a:t>
            </a:r>
            <a:r>
              <a:rPr lang="en-US" sz="1800" b="1" dirty="0" smtClean="0"/>
              <a:t> Conductivity Meter</a:t>
            </a:r>
          </a:p>
          <a:p>
            <a:endParaRPr lang="en-US" dirty="0"/>
          </a:p>
        </p:txBody>
      </p:sp>
      <p:pic>
        <p:nvPicPr>
          <p:cNvPr id="5" name="Picture 2" descr="C:\Users\Acer\Downloads\WhatsApp Image 2024-01-29 at 12.37.37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2743200"/>
            <a:ext cx="3760406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Acer\Downloads\WhatsApp Image 2024-01-29 at 12.37.37 PM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71" y="2743200"/>
            <a:ext cx="3760405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SEVEN 19.12.2023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Dr. </a:t>
            </a:r>
            <a:r>
              <a:rPr lang="en-US" sz="1800" b="1" dirty="0" err="1" smtClean="0"/>
              <a:t>Mukesh</a:t>
            </a:r>
            <a:r>
              <a:rPr lang="en-US" sz="1800" b="1" dirty="0" smtClean="0"/>
              <a:t> Kumar </a:t>
            </a:r>
            <a:r>
              <a:rPr lang="en-US" sz="1800" b="1" dirty="0" err="1" smtClean="0"/>
              <a:t>Tyagi</a:t>
            </a:r>
            <a:r>
              <a:rPr lang="en-US" sz="1800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 of Chemistry, </a:t>
            </a:r>
          </a:p>
          <a:p>
            <a:pPr algn="ctr">
              <a:buNone/>
            </a:pPr>
            <a:r>
              <a:rPr lang="en-US" sz="1800" dirty="0" smtClean="0"/>
              <a:t>Govt. College </a:t>
            </a:r>
            <a:r>
              <a:rPr lang="en-US" sz="1800" dirty="0" err="1" smtClean="0"/>
              <a:t>Pandatrai</a:t>
            </a:r>
            <a:r>
              <a:rPr lang="en-US" sz="1800" dirty="0" smtClean="0"/>
              <a:t> Dist.- </a:t>
            </a:r>
            <a:r>
              <a:rPr lang="en-US" sz="1800" dirty="0" err="1" smtClean="0"/>
              <a:t>Kabirdham</a:t>
            </a:r>
            <a:r>
              <a:rPr lang="en-US" sz="1800" dirty="0" smtClean="0"/>
              <a:t> (C.G.)</a:t>
            </a:r>
          </a:p>
          <a:p>
            <a:pPr algn="ctr">
              <a:buNone/>
            </a:pPr>
            <a:r>
              <a:rPr lang="en-US" sz="1800" dirty="0" smtClean="0"/>
              <a:t>Topic-</a:t>
            </a:r>
            <a:r>
              <a:rPr lang="en-US" sz="1800" b="1" dirty="0" smtClean="0"/>
              <a:t> Spectrophotometer</a:t>
            </a:r>
          </a:p>
          <a:p>
            <a:endParaRPr lang="en-US" dirty="0"/>
          </a:p>
        </p:txBody>
      </p:sp>
      <p:pic>
        <p:nvPicPr>
          <p:cNvPr id="5" name="Picture 2" descr="C:\Users\Acer\Downloads\WhatsApp Image 2024-01-29 at 12.44.12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43200"/>
            <a:ext cx="3886200" cy="2913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Acer\Downloads\WhatsApp Image 2024-01-29 at 12.44.12 PM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639" y="2743200"/>
            <a:ext cx="3862037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SEVEN 19.12.2023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Mr. </a:t>
            </a:r>
            <a:r>
              <a:rPr lang="en-US" sz="1800" b="1" dirty="0" err="1" smtClean="0"/>
              <a:t>Tilak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Sonwane</a:t>
            </a:r>
            <a:r>
              <a:rPr lang="en-US" sz="1800" dirty="0" smtClean="0"/>
              <a:t>, Guest lecturer of Botany, </a:t>
            </a:r>
          </a:p>
          <a:p>
            <a:pPr algn="ctr">
              <a:buNone/>
            </a:pPr>
            <a:r>
              <a:rPr lang="en-US" sz="1800" dirty="0" smtClean="0"/>
              <a:t>APSGMNS Govt. P.G. College Kawardha (C.G.)</a:t>
            </a:r>
          </a:p>
          <a:p>
            <a:pPr algn="ctr">
              <a:buNone/>
            </a:pPr>
            <a:r>
              <a:rPr lang="en-US" sz="1800" dirty="0" smtClean="0"/>
              <a:t>Topic-</a:t>
            </a:r>
            <a:r>
              <a:rPr lang="en-US" sz="1800" b="1" dirty="0" smtClean="0"/>
              <a:t>Plant Tissue Culture</a:t>
            </a:r>
          </a:p>
          <a:p>
            <a:endParaRPr lang="en-US" dirty="0"/>
          </a:p>
        </p:txBody>
      </p:sp>
      <p:pic>
        <p:nvPicPr>
          <p:cNvPr id="5" name="Picture 2" descr="C:\Users\Acer\Downloads\WhatsApp Image 2024-01-29 at 12.44.05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3200"/>
            <a:ext cx="396367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Acer\Downloads\WhatsApp Image 2024-01-29 at 12.44.06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43200"/>
            <a:ext cx="396367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EIGHT 20.12.2023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4678363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/>
              <a:t>FISHRISH COLLEGE LABORATORY VISIT</a:t>
            </a:r>
          </a:p>
          <a:p>
            <a:pPr algn="ctr">
              <a:buNone/>
            </a:pPr>
            <a:endParaRPr lang="en-US" b="1" dirty="0"/>
          </a:p>
        </p:txBody>
      </p:sp>
      <p:pic>
        <p:nvPicPr>
          <p:cNvPr id="5" name="Picture 2" descr="C:\Users\Acer\Downloads\WhatsApp Image 2024-01-29 at 12.51.00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3657601" cy="262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Acer\Downloads\WhatsApp Image 2024-01-29 at 12.51.03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600200"/>
            <a:ext cx="38862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Acer\Downloads\WhatsApp Image 2024-01-29 at 12.51.01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4267200"/>
            <a:ext cx="42672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NINE 21.12.2023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Dr. S.K. </a:t>
            </a:r>
            <a:r>
              <a:rPr lang="en-US" sz="1800" b="1" dirty="0" err="1" smtClean="0"/>
              <a:t>Tandan</a:t>
            </a:r>
            <a:r>
              <a:rPr lang="en-US" sz="1800" dirty="0"/>
              <a:t>, </a:t>
            </a:r>
            <a:r>
              <a:rPr lang="en-US" sz="1800" dirty="0" smtClean="0"/>
              <a:t>Assistant </a:t>
            </a:r>
            <a:r>
              <a:rPr lang="en-US" sz="1800" dirty="0"/>
              <a:t>professor of </a:t>
            </a:r>
            <a:r>
              <a:rPr lang="en-US" sz="1800" dirty="0" smtClean="0"/>
              <a:t>Computer Science, </a:t>
            </a:r>
          </a:p>
          <a:p>
            <a:pPr algn="ctr">
              <a:buNone/>
            </a:pPr>
            <a:r>
              <a:rPr lang="en-US" sz="1800" dirty="0"/>
              <a:t>Govt. RVRS Girls College </a:t>
            </a:r>
            <a:r>
              <a:rPr lang="en-US" sz="1800" dirty="0" err="1"/>
              <a:t>Kawardha</a:t>
            </a:r>
            <a:r>
              <a:rPr lang="en-US" sz="1800" dirty="0"/>
              <a:t> (C.G.)</a:t>
            </a:r>
          </a:p>
          <a:p>
            <a:pPr algn="ctr">
              <a:buNone/>
            </a:pPr>
            <a:r>
              <a:rPr lang="en-US" sz="1800" dirty="0" smtClean="0"/>
              <a:t>Topic-</a:t>
            </a:r>
            <a:r>
              <a:rPr lang="en-US" sz="1800" b="1" dirty="0" smtClean="0"/>
              <a:t>  A New Paradigm</a:t>
            </a:r>
            <a:r>
              <a:rPr lang="en-US" sz="1800" b="1" dirty="0"/>
              <a:t> </a:t>
            </a:r>
            <a:r>
              <a:rPr lang="en-US" sz="1800" b="1" dirty="0" smtClean="0"/>
              <a:t>OF Learning</a:t>
            </a:r>
          </a:p>
          <a:p>
            <a:pPr algn="ctr">
              <a:buNone/>
            </a:pPr>
            <a:endParaRPr lang="en-US" sz="1800" b="1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3" y="2667000"/>
            <a:ext cx="3882527" cy="2913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3886200" cy="2913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ke\Downloads\10days certificate permission letter_page-0001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0000" r="927" b="6667"/>
          <a:stretch>
            <a:fillRect/>
          </a:stretch>
        </p:blipFill>
        <p:spPr bwMode="auto">
          <a:xfrm>
            <a:off x="1524000" y="0"/>
            <a:ext cx="57607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DAY NINE 21.12.2023</a:t>
            </a:r>
            <a:endParaRPr lang="en-US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Mr. Jay </a:t>
            </a:r>
            <a:r>
              <a:rPr lang="en-US" sz="1800" b="1" dirty="0" err="1" smtClean="0"/>
              <a:t>Mehra</a:t>
            </a:r>
            <a:r>
              <a:rPr lang="en-US" sz="1800" dirty="0" smtClean="0"/>
              <a:t>,  Assistant </a:t>
            </a:r>
            <a:r>
              <a:rPr lang="en-US" sz="1800" dirty="0"/>
              <a:t>professor of </a:t>
            </a:r>
            <a:r>
              <a:rPr lang="en-US" sz="1800" dirty="0" smtClean="0"/>
              <a:t>Physics, </a:t>
            </a:r>
          </a:p>
          <a:p>
            <a:pPr algn="ctr">
              <a:buNone/>
            </a:pPr>
            <a:r>
              <a:rPr lang="en-US" sz="1800" dirty="0" smtClean="0"/>
              <a:t>APSGMNS Govt. P.G. College Kawardha (C.G.)</a:t>
            </a:r>
          </a:p>
          <a:p>
            <a:pPr algn="ctr">
              <a:buNone/>
            </a:pPr>
            <a:r>
              <a:rPr lang="en-US" sz="1800" dirty="0" smtClean="0"/>
              <a:t>Topic-</a:t>
            </a:r>
            <a:r>
              <a:rPr lang="en-US" sz="1800" b="1" dirty="0"/>
              <a:t> </a:t>
            </a:r>
            <a:r>
              <a:rPr lang="en-US" sz="1800" b="1" dirty="0" smtClean="0"/>
              <a:t> Electron Microscope</a:t>
            </a:r>
          </a:p>
          <a:p>
            <a:pPr algn="ctr">
              <a:buNone/>
            </a:pPr>
            <a:endParaRPr lang="en-US" sz="1800" b="1" dirty="0" smtClean="0"/>
          </a:p>
          <a:p>
            <a:pPr algn="ctr">
              <a:buNone/>
            </a:pPr>
            <a:endParaRPr lang="en-US" sz="1800" b="1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743199"/>
            <a:ext cx="3908937" cy="2931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3910191" cy="2931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DAY TEN 22.12.2023</a:t>
            </a:r>
            <a:endParaRPr lang="en-US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Mr. </a:t>
            </a:r>
            <a:r>
              <a:rPr lang="en-US" sz="1800" b="1" dirty="0" err="1" smtClean="0"/>
              <a:t>Umesh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Rajput</a:t>
            </a:r>
            <a:r>
              <a:rPr lang="en-US" sz="1800" dirty="0" smtClean="0"/>
              <a:t>, Guest lecturer of Zoology, </a:t>
            </a:r>
          </a:p>
          <a:p>
            <a:pPr algn="ctr">
              <a:buNone/>
            </a:pPr>
            <a:r>
              <a:rPr lang="en-US" sz="1800" dirty="0" smtClean="0"/>
              <a:t>APSGMNS Govt. P.G. College Kawardha (C.G.)</a:t>
            </a:r>
          </a:p>
          <a:p>
            <a:pPr algn="ctr">
              <a:buNone/>
            </a:pPr>
            <a:r>
              <a:rPr lang="en-US" sz="1800" dirty="0" smtClean="0"/>
              <a:t>Topic- </a:t>
            </a:r>
            <a:r>
              <a:rPr lang="en-US" sz="1800" b="1" dirty="0" err="1" smtClean="0"/>
              <a:t>Chromatogaraphy</a:t>
            </a:r>
            <a:endParaRPr lang="en-US" sz="1800" b="1" dirty="0" smtClean="0"/>
          </a:p>
          <a:p>
            <a:pPr algn="ctr">
              <a:buNone/>
            </a:pPr>
            <a:endParaRPr lang="en-US" sz="1800" b="1" dirty="0" smtClean="0"/>
          </a:p>
          <a:p>
            <a:endParaRPr lang="en-US" dirty="0"/>
          </a:p>
        </p:txBody>
      </p:sp>
      <p:pic>
        <p:nvPicPr>
          <p:cNvPr id="3074" name="Picture 2" descr="C:\Users\User\Downloads\WhatsApp Image 2024-01-30 at 5.40.37 P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199"/>
            <a:ext cx="4126377" cy="2901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ownloads\WhatsApp Image 2024-01-30 at 5.40.38 P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73907"/>
            <a:ext cx="4090397" cy="2870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DAY TEN 22.12.2023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Mr. Ajay Kumar </a:t>
            </a:r>
            <a:r>
              <a:rPr lang="en-US" sz="1800" b="1" dirty="0" err="1" smtClean="0"/>
              <a:t>Diwakar</a:t>
            </a:r>
            <a:r>
              <a:rPr lang="en-US" sz="1800" dirty="0" smtClean="0"/>
              <a:t>, Guest lecturer of Microbiology, </a:t>
            </a:r>
          </a:p>
          <a:p>
            <a:pPr algn="ctr">
              <a:buNone/>
            </a:pPr>
            <a:r>
              <a:rPr lang="en-US" sz="1800" dirty="0" smtClean="0"/>
              <a:t>APSGMNS Govt. P.G. College Kawardha (C.G.)</a:t>
            </a:r>
          </a:p>
          <a:p>
            <a:pPr algn="ctr">
              <a:buNone/>
            </a:pPr>
            <a:r>
              <a:rPr lang="en-US" sz="1800" dirty="0" smtClean="0"/>
              <a:t>Topic-</a:t>
            </a:r>
            <a:r>
              <a:rPr lang="en-US" sz="1800" b="1" dirty="0" smtClean="0"/>
              <a:t> Radioisotope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099" name="Picture 3" descr="C:\Users\User\Downloads\WhatsApp Image 2024-01-30 at 5.46.04 P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3" y="2667000"/>
            <a:ext cx="3820297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ownloads\WhatsApp Image 2024-01-30 at 5.39.35 PM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66999"/>
            <a:ext cx="4343400" cy="31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User\Downloads\WhatsApp Image 2024-02-20 at 9.48.37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13325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wnloads\WhatsApp Image 2024-02-20 at 9.53.10 PM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52400"/>
            <a:ext cx="3810000" cy="311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wnloads\WhatsApp Image 2024-02-20 at 9.53.18 P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27" y="152400"/>
            <a:ext cx="3733800" cy="3064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ownloads\WhatsApp Image 2024-02-20 at 9.53.18 PM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66798"/>
            <a:ext cx="3886200" cy="3083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ownloads\WhatsApp Image 2024-02-20 at 9.53.19 PM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27" y="3466798"/>
            <a:ext cx="3810000" cy="3083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6865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3" name="Picture 3" descr="C:\Users\User\Downloads\WhatsApp Image 2024-01-30 at 5.41.57 PM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5" y="0"/>
            <a:ext cx="9114765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9546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C:\Users\User\Downloads\WhatsApp Image 2024-01-30 at 5.45.07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1299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" y="274638"/>
            <a:ext cx="9142863" cy="11430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10 DAY CERTIFICATE PROGRAM</a:t>
            </a:r>
            <a:endParaRPr lang="en-IN" sz="5400" b="1" dirty="0"/>
          </a:p>
        </p:txBody>
      </p:sp>
      <p:pic>
        <p:nvPicPr>
          <p:cNvPr id="7170" name="Picture 2" descr="C:\Users\User\Downloads\WhatsApp Image 2024-01-30 at 5.45.07 PM 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70630"/>
            <a:ext cx="6324600" cy="5287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wnloads\WhatsApp Image 2024-01-19 at 10.42.46 A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" y="1570630"/>
            <a:ext cx="2818263" cy="5287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1135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FEEDBACK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Dear students sharing you all the link of MCQ your participation is necessary after getting score you can get certificate...regards Coordinator🙏🏻 </a:t>
            </a:r>
            <a:r>
              <a:rPr lang="en-US" sz="2000" dirty="0" smtClean="0">
                <a:hlinkClick r:id="rId2"/>
              </a:rPr>
              <a:t>https://docs.google.com/forms/d/e/1FAIpQLSdEbLGuVuKahE96CfzNXwrC5doR5RH4A13SXsqTLblFAkjb3g/viewform?vc=0&amp;c=0&amp;w=1&amp;flr=0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Dear students congratulations to you all for successfully completing this 10 days certificate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I request you all to fill the feedback form as your feedback will be very important for  us... Regards Coordinator</a:t>
            </a:r>
          </a:p>
          <a:p>
            <a:pPr>
              <a:buNone/>
            </a:pPr>
            <a:r>
              <a:rPr lang="en-US" sz="2000" dirty="0" smtClean="0"/>
              <a:t>      https://forms.gle/TKyJjmkx3y6scL2NA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bke\Downloads\WhatsApp Image 2024-01-23 at 7.34.00 PM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b="1" dirty="0" smtClean="0"/>
              <a:t>DAY FIRST 11.12.2023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800" b="1" dirty="0" smtClean="0"/>
              <a:t>	 </a:t>
            </a:r>
            <a:r>
              <a:rPr lang="en-US" sz="1800" dirty="0" smtClean="0"/>
              <a:t>LECTURE BY - </a:t>
            </a:r>
            <a:r>
              <a:rPr lang="en-US" sz="1800" b="1" dirty="0" smtClean="0"/>
              <a:t>Mr. </a:t>
            </a:r>
            <a:r>
              <a:rPr lang="en-US" sz="1800" b="1" dirty="0" err="1" smtClean="0"/>
              <a:t>Gurpreet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singh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Bhatiya</a:t>
            </a:r>
            <a:r>
              <a:rPr lang="en-US" sz="1800" b="1" dirty="0" smtClean="0"/>
              <a:t> </a:t>
            </a:r>
            <a:r>
              <a:rPr lang="en-US" sz="1800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</a:t>
            </a:r>
          </a:p>
          <a:p>
            <a:pPr algn="ctr">
              <a:buNone/>
            </a:pPr>
            <a:r>
              <a:rPr lang="en-US" sz="1800" dirty="0" smtClean="0"/>
              <a:t>	Department of Zoology Govt. </a:t>
            </a:r>
            <a:r>
              <a:rPr lang="en-US" sz="1800" dirty="0" err="1" smtClean="0"/>
              <a:t>Digvijay</a:t>
            </a:r>
            <a:r>
              <a:rPr lang="en-US" sz="1800" dirty="0" smtClean="0"/>
              <a:t> P.G. College </a:t>
            </a:r>
            <a:r>
              <a:rPr lang="en-US" sz="1800" dirty="0" err="1" smtClean="0"/>
              <a:t>Rajnandgaon</a:t>
            </a:r>
            <a:r>
              <a:rPr lang="en-US" sz="1800" dirty="0" smtClean="0"/>
              <a:t> (C.G.)</a:t>
            </a:r>
          </a:p>
          <a:p>
            <a:pPr algn="ctr">
              <a:buNone/>
            </a:pPr>
            <a:r>
              <a:rPr lang="en-US" sz="1800" dirty="0" smtClean="0"/>
              <a:t>Topic-  </a:t>
            </a:r>
            <a:r>
              <a:rPr lang="en-US" sz="1800" b="1" dirty="0" smtClean="0"/>
              <a:t>Electrophoresis</a:t>
            </a:r>
            <a:endParaRPr lang="en-US" sz="1800" b="1" dirty="0"/>
          </a:p>
        </p:txBody>
      </p:sp>
      <p:pic>
        <p:nvPicPr>
          <p:cNvPr id="4" name="Picture 3" descr="C:\Users\bke\Downloads\WhatsApp Image 2024-01-26 at 4.36.37 P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19400"/>
            <a:ext cx="38862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bke\Downloads\WhatsApp Image 2024-01-26 at 4.36.12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819400"/>
            <a:ext cx="4191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FIRST 11.12.2023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1800" b="1" dirty="0" smtClean="0"/>
              <a:t> </a:t>
            </a:r>
            <a:r>
              <a:rPr lang="en-US" sz="1800" dirty="0" smtClean="0"/>
              <a:t>LECTURE BY – </a:t>
            </a:r>
            <a:r>
              <a:rPr lang="en-US" sz="1800" b="1" dirty="0" smtClean="0"/>
              <a:t>Mr. </a:t>
            </a:r>
            <a:r>
              <a:rPr lang="en-US" sz="1800" b="1" dirty="0" err="1" smtClean="0"/>
              <a:t>Vaibhav</a:t>
            </a:r>
            <a:r>
              <a:rPr lang="en-US" sz="1800" b="1" dirty="0" smtClean="0"/>
              <a:t> Gupta, </a:t>
            </a:r>
            <a:r>
              <a:rPr lang="en-US" sz="1800" dirty="0" smtClean="0"/>
              <a:t>Guest Lecturer , </a:t>
            </a:r>
          </a:p>
          <a:p>
            <a:pPr algn="ctr">
              <a:buNone/>
            </a:pPr>
            <a:r>
              <a:rPr lang="en-US" sz="1800" dirty="0" smtClean="0"/>
              <a:t>APSGMNS Govt. P.G. College </a:t>
            </a:r>
            <a:r>
              <a:rPr lang="en-US" sz="1800" dirty="0" err="1" smtClean="0"/>
              <a:t>Kawardha</a:t>
            </a:r>
            <a:r>
              <a:rPr lang="en-US" sz="1800" dirty="0" smtClean="0"/>
              <a:t> (C.G.)</a:t>
            </a:r>
          </a:p>
          <a:p>
            <a:pPr algn="ctr">
              <a:buNone/>
            </a:pPr>
            <a:r>
              <a:rPr lang="en-US" sz="1800" dirty="0" smtClean="0"/>
              <a:t>Topic- </a:t>
            </a:r>
            <a:r>
              <a:rPr lang="en-US" sz="1800" b="1" dirty="0" smtClean="0"/>
              <a:t>MS Office</a:t>
            </a:r>
          </a:p>
          <a:p>
            <a:pPr algn="ctr">
              <a:buNone/>
            </a:pPr>
            <a:endParaRPr lang="en-US" sz="1800" b="1" dirty="0"/>
          </a:p>
        </p:txBody>
      </p:sp>
      <p:pic>
        <p:nvPicPr>
          <p:cNvPr id="6" name="Picture 3" descr="C:\Users\Acer\Downloads\WhatsApp Image 2024-01-24 at 1.21.47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895600"/>
            <a:ext cx="3733800" cy="279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Acer\Downloads\WhatsApp Image 2024-01-24 at 1.21.47 PM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95600"/>
            <a:ext cx="3733800" cy="279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SECOND 12.12.2023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Dr. </a:t>
            </a:r>
            <a:r>
              <a:rPr lang="en-US" sz="1800" b="1" dirty="0" err="1" smtClean="0"/>
              <a:t>Richa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Mishra</a:t>
            </a:r>
            <a:r>
              <a:rPr lang="en-US" sz="1800" b="1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 of Microbiology</a:t>
            </a:r>
          </a:p>
          <a:p>
            <a:pPr algn="ctr">
              <a:buNone/>
            </a:pPr>
            <a:r>
              <a:rPr lang="en-US" sz="1800" dirty="0" smtClean="0"/>
              <a:t>APSGMNS Govt. P.G. College Kawardha (C.G.)</a:t>
            </a:r>
          </a:p>
          <a:p>
            <a:pPr algn="ctr">
              <a:buNone/>
            </a:pPr>
            <a:r>
              <a:rPr lang="en-US" sz="1800" dirty="0" smtClean="0"/>
              <a:t>Topic- </a:t>
            </a:r>
            <a:r>
              <a:rPr lang="en-US" sz="1800" b="1" dirty="0" smtClean="0"/>
              <a:t>Centrifuge</a:t>
            </a:r>
          </a:p>
          <a:p>
            <a:pPr algn="ctr">
              <a:buNone/>
            </a:pPr>
            <a:endParaRPr lang="en-US" sz="1800" dirty="0"/>
          </a:p>
        </p:txBody>
      </p:sp>
      <p:pic>
        <p:nvPicPr>
          <p:cNvPr id="7" name="Picture 3" descr="C:\Users\Acer\Downloads\WhatsApp Image 2024-01-29 at 11.49.19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2863" y="2971800"/>
            <a:ext cx="395992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Acer\Downloads\WhatsApp Image 2024-01-29 at 11.49.19 AM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971800"/>
            <a:ext cx="3932676" cy="294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SECOND 12.12.2023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smtClean="0"/>
              <a:t>Dr. </a:t>
            </a:r>
            <a:r>
              <a:rPr lang="en-US" sz="1800" b="1" dirty="0" err="1" smtClean="0"/>
              <a:t>Naresh</a:t>
            </a:r>
            <a:r>
              <a:rPr lang="en-US" sz="1800" b="1" dirty="0" smtClean="0"/>
              <a:t> Chandra </a:t>
            </a:r>
            <a:r>
              <a:rPr lang="en-US" sz="1800" b="1" dirty="0" err="1" smtClean="0"/>
              <a:t>Deshmukh</a:t>
            </a:r>
            <a:r>
              <a:rPr lang="en-US" sz="1800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 of chemistry, </a:t>
            </a:r>
          </a:p>
          <a:p>
            <a:pPr algn="ctr">
              <a:buNone/>
            </a:pPr>
            <a:r>
              <a:rPr lang="en-US" sz="1800" dirty="0" err="1" smtClean="0"/>
              <a:t>Kalyan</a:t>
            </a:r>
            <a:r>
              <a:rPr lang="en-US" sz="1800" dirty="0" smtClean="0"/>
              <a:t> P.G. College </a:t>
            </a:r>
            <a:r>
              <a:rPr lang="en-US" sz="1800" dirty="0" err="1" smtClean="0"/>
              <a:t>Bhilai</a:t>
            </a:r>
            <a:r>
              <a:rPr lang="en-US" sz="1800" dirty="0" smtClean="0"/>
              <a:t> (C.G.) </a:t>
            </a:r>
          </a:p>
          <a:p>
            <a:pPr algn="ctr">
              <a:buNone/>
            </a:pPr>
            <a:r>
              <a:rPr lang="en-US" sz="1800" dirty="0" smtClean="0"/>
              <a:t>Topic- </a:t>
            </a:r>
            <a:r>
              <a:rPr lang="en-US" sz="1800" b="1" dirty="0" smtClean="0"/>
              <a:t>Conductivity Meter</a:t>
            </a:r>
          </a:p>
          <a:p>
            <a:pPr algn="ctr">
              <a:buNone/>
            </a:pPr>
            <a:endParaRPr lang="en-US" sz="1800" b="1" dirty="0"/>
          </a:p>
        </p:txBody>
      </p:sp>
      <p:pic>
        <p:nvPicPr>
          <p:cNvPr id="10" name="Picture 4" descr="C:\Users\Acer\Downloads\WhatsApp Image 2024-01-29 at 11.48.34 A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43201"/>
            <a:ext cx="3886200" cy="2913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7" descr="C:\Users\Acer\Downloads\WhatsApp Image 2024-01-29 at 11.56.29 A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43200"/>
            <a:ext cx="396367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THIRD 13.12.2023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1800" dirty="0" smtClean="0"/>
              <a:t>LECTURE BY – </a:t>
            </a:r>
            <a:r>
              <a:rPr lang="en-US" sz="1800" b="1" dirty="0" err="1" smtClean="0"/>
              <a:t>Preeti</a:t>
            </a:r>
            <a:r>
              <a:rPr lang="en-US" sz="1800" b="1" dirty="0" smtClean="0"/>
              <a:t> Singh </a:t>
            </a:r>
            <a:r>
              <a:rPr lang="en-US" sz="1800" b="1" dirty="0" err="1" smtClean="0"/>
              <a:t>Parihar</a:t>
            </a:r>
            <a:r>
              <a:rPr lang="en-US" sz="1800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 of Botany, </a:t>
            </a:r>
          </a:p>
          <a:p>
            <a:pPr algn="ctr">
              <a:buNone/>
            </a:pPr>
            <a:r>
              <a:rPr lang="en-US" sz="1800" dirty="0" smtClean="0"/>
              <a:t>Govt. RVRS Girls College Kawardha (C.G.)</a:t>
            </a:r>
          </a:p>
          <a:p>
            <a:pPr algn="ctr">
              <a:buNone/>
            </a:pPr>
            <a:r>
              <a:rPr lang="en-US" sz="1800" dirty="0" smtClean="0"/>
              <a:t>Topic- </a:t>
            </a:r>
            <a:r>
              <a:rPr lang="en-US" sz="1800" b="1" dirty="0" smtClean="0"/>
              <a:t>Microscope </a:t>
            </a:r>
          </a:p>
          <a:p>
            <a:pPr algn="ctr">
              <a:buNone/>
            </a:pPr>
            <a:endParaRPr lang="en-US" sz="1800" b="1" dirty="0" smtClean="0"/>
          </a:p>
          <a:p>
            <a:pPr algn="ctr">
              <a:buNone/>
            </a:pPr>
            <a:endParaRPr lang="en-US" sz="1800" b="1" dirty="0" smtClean="0"/>
          </a:p>
          <a:p>
            <a:pPr algn="ctr">
              <a:buNone/>
            </a:pPr>
            <a:endParaRPr lang="en-US" sz="1800" b="1" dirty="0"/>
          </a:p>
        </p:txBody>
      </p:sp>
      <p:pic>
        <p:nvPicPr>
          <p:cNvPr id="8" name="Picture 4" descr="C:\Users\Acer\Downloads\WhatsApp Image 2024-01-29 at 11.59.19 A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2743200"/>
            <a:ext cx="3963669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Acer\Downloads\WhatsApp Image 2024-01-29 at 11.59.20 A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743200"/>
            <a:ext cx="3938238" cy="295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DAY THIRD 13.12.2023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1800" dirty="0" smtClean="0"/>
              <a:t>LECTURE BY –</a:t>
            </a:r>
            <a:r>
              <a:rPr lang="en-US" sz="1800" b="1" dirty="0" smtClean="0"/>
              <a:t>Mr. Raja </a:t>
            </a:r>
            <a:r>
              <a:rPr lang="en-US" sz="1800" b="1" dirty="0" err="1" smtClean="0"/>
              <a:t>Jhariya</a:t>
            </a:r>
            <a:r>
              <a:rPr lang="en-US" sz="1800" dirty="0" smtClean="0"/>
              <a:t>, </a:t>
            </a:r>
            <a:r>
              <a:rPr lang="en-US" sz="1800" dirty="0" err="1" smtClean="0"/>
              <a:t>Asistant</a:t>
            </a:r>
            <a:r>
              <a:rPr lang="en-US" sz="1800" dirty="0" smtClean="0"/>
              <a:t> professor of Physics, </a:t>
            </a:r>
          </a:p>
          <a:p>
            <a:pPr algn="ctr">
              <a:buNone/>
            </a:pPr>
            <a:r>
              <a:rPr lang="en-US" sz="1800" dirty="0" smtClean="0"/>
              <a:t>Govt. RVRS Girls College Kawardha (C.G.)</a:t>
            </a:r>
          </a:p>
          <a:p>
            <a:pPr algn="ctr">
              <a:buNone/>
            </a:pPr>
            <a:r>
              <a:rPr lang="en-US" sz="1800" dirty="0" smtClean="0"/>
              <a:t>Topic- </a:t>
            </a:r>
            <a:r>
              <a:rPr lang="en-US" sz="1800" b="1" dirty="0" smtClean="0"/>
              <a:t>Laser Techniques </a:t>
            </a:r>
          </a:p>
          <a:p>
            <a:endParaRPr lang="en-US" dirty="0"/>
          </a:p>
        </p:txBody>
      </p:sp>
      <p:pic>
        <p:nvPicPr>
          <p:cNvPr id="4" name="Picture 2" descr="C:\Users\Acer\Downloads\WhatsApp Image 2024-01-29 at 11.59.18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89560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Acer\Downloads\WhatsApp Image 2024-01-29 at 11.59.23 A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95600"/>
            <a:ext cx="3912805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7929463</TotalTime>
  <Words>563</Words>
  <Application>Microsoft Office PowerPoint</Application>
  <PresentationFormat>On-screen Show (4:3)</PresentationFormat>
  <Paragraphs>83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DAY FIRST 11.12.2023</vt:lpstr>
      <vt:lpstr>DAY FIRST 11.12.2023</vt:lpstr>
      <vt:lpstr>DAY SECOND 12.12.2023</vt:lpstr>
      <vt:lpstr>DAY SECOND 12.12.2023</vt:lpstr>
      <vt:lpstr>DAY THIRD 13.12.2023</vt:lpstr>
      <vt:lpstr>DAY THIRD 13.12.2023</vt:lpstr>
      <vt:lpstr>DAY FOURTH 14.12.2023</vt:lpstr>
      <vt:lpstr>DAY FOURTH 14.12.2023</vt:lpstr>
      <vt:lpstr>DAY FIVE 15.12.2023</vt:lpstr>
      <vt:lpstr>DAY FIVE 15.12.2023</vt:lpstr>
      <vt:lpstr>DAY SIX 16.12.2023</vt:lpstr>
      <vt:lpstr>DAY SIX 16.12.2023</vt:lpstr>
      <vt:lpstr>DAY SEVEN 19.12.2023</vt:lpstr>
      <vt:lpstr>DAY SEVEN 19.12.2023</vt:lpstr>
      <vt:lpstr>DAY EIGHT 20.12.2023</vt:lpstr>
      <vt:lpstr>DAY NINE 21.12.2023</vt:lpstr>
      <vt:lpstr>DAY NINE 21.12.2023</vt:lpstr>
      <vt:lpstr>DAY TEN 22.12.2023</vt:lpstr>
      <vt:lpstr>DAY TEN 22.12.2023</vt:lpstr>
      <vt:lpstr>Slide 23</vt:lpstr>
      <vt:lpstr>Slide 24</vt:lpstr>
      <vt:lpstr>Slide 25</vt:lpstr>
      <vt:lpstr>Slide 26</vt:lpstr>
      <vt:lpstr>10 DAY CERTIFICATE PROGRAM</vt:lpstr>
      <vt:lpstr>FEEDBACK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bke</dc:creator>
  <cp:lastModifiedBy>bke</cp:lastModifiedBy>
  <cp:revision>79</cp:revision>
  <dcterms:created xsi:type="dcterms:W3CDTF">2006-08-16T00:00:00Z</dcterms:created>
  <dcterms:modified xsi:type="dcterms:W3CDTF">2024-12-28T13:05:06Z</dcterms:modified>
</cp:coreProperties>
</file>